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34B-2DAA-4144-A9A5-83F2A1A52E9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1E62-F528-4BC0-957F-30EAA279D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56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34B-2DAA-4144-A9A5-83F2A1A52E9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1E62-F528-4BC0-957F-30EAA279D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20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34B-2DAA-4144-A9A5-83F2A1A52E9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1E62-F528-4BC0-957F-30EAA279D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56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34B-2DAA-4144-A9A5-83F2A1A52E9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1E62-F528-4BC0-957F-30EAA279D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28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34B-2DAA-4144-A9A5-83F2A1A52E9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1E62-F528-4BC0-957F-30EAA279D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13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34B-2DAA-4144-A9A5-83F2A1A52E9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1E62-F528-4BC0-957F-30EAA279D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9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34B-2DAA-4144-A9A5-83F2A1A52E9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1E62-F528-4BC0-957F-30EAA279D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5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34B-2DAA-4144-A9A5-83F2A1A52E9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1E62-F528-4BC0-957F-30EAA279D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52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34B-2DAA-4144-A9A5-83F2A1A52E9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1E62-F528-4BC0-957F-30EAA279D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02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34B-2DAA-4144-A9A5-83F2A1A52E9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1E62-F528-4BC0-957F-30EAA279D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6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34B-2DAA-4144-A9A5-83F2A1A52E9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1E62-F528-4BC0-957F-30EAA279D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60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B334B-2DAA-4144-A9A5-83F2A1A52E9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91E62-F528-4BC0-957F-30EAA279D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9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b="1" u="sng" dirty="0" smtClean="0"/>
              <a:t>ANIMATION &amp; BALINESE SHADOW PUPPETS</a:t>
            </a:r>
            <a:endParaRPr lang="en-GB" sz="3200" b="1" u="sng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000" b="1" dirty="0" smtClean="0"/>
              <a:t>In this unit I will: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b="1" dirty="0" smtClean="0"/>
              <a:t>Learn about the history of animation and about the different types of animations that exist today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b="1" dirty="0" smtClean="0"/>
              <a:t>Learn about Balinese Shadow Puppets and create my own puppet inspired by Insects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b="1" dirty="0" smtClean="0"/>
              <a:t>Write a creation myth to accompany my puppet and develop my understanding of narrative and myth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b="1" dirty="0" smtClean="0"/>
              <a:t>Gain experience of using a story board to plan my own animation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b="1" dirty="0" smtClean="0"/>
              <a:t>Experiment with producing my own animations using flip-books, shadow puppetry and stop-start animation processes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b="1" dirty="0" smtClean="0"/>
              <a:t>Learn how to use ICT techniques to join individual images together into an animation</a:t>
            </a:r>
          </a:p>
        </p:txBody>
      </p:sp>
    </p:spTree>
    <p:extLst>
      <p:ext uri="{BB962C8B-B14F-4D97-AF65-F5344CB8AC3E}">
        <p14:creationId xmlns:p14="http://schemas.microsoft.com/office/powerpoint/2010/main" val="178168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b="1" u="sng" dirty="0" smtClean="0"/>
              <a:t>ANIMATION &amp; BALINESE SHADOW PUPPETS</a:t>
            </a:r>
            <a:endParaRPr lang="en-GB" sz="3200" b="1" u="sng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000" b="1" dirty="0" smtClean="0"/>
              <a:t>In this unit I will: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b="1" dirty="0" smtClean="0"/>
              <a:t>Learn about the history of animation and about the different types of animations that exist today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b="1" dirty="0" smtClean="0"/>
              <a:t>Learn about Balinese Shadow Puppets and create my own puppet inspired by Insects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b="1" dirty="0" smtClean="0"/>
              <a:t>Write a creation myth to accompany my puppet and develop my understanding of narrative and myth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b="1" dirty="0" smtClean="0"/>
              <a:t>Gain experience of using a story board to plan my own animation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b="1" dirty="0" smtClean="0"/>
              <a:t>Experiment with producing my own animations using flip-books, shadow puppetry and stop-start animation processes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b="1" dirty="0" smtClean="0"/>
              <a:t>Learn how to use ICT techniques to join individual images together into an animation</a:t>
            </a:r>
          </a:p>
        </p:txBody>
      </p:sp>
    </p:spTree>
    <p:extLst>
      <p:ext uri="{BB962C8B-B14F-4D97-AF65-F5344CB8AC3E}">
        <p14:creationId xmlns:p14="http://schemas.microsoft.com/office/powerpoint/2010/main" val="355642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194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ANIMATION &amp; BALINESE SHADOW PUPPETS</vt:lpstr>
      <vt:lpstr>ANIMATION &amp; BALINESE SHADOW PUPPETS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 &amp; ANIMATION</dc:title>
  <dc:creator>Fiona McTaggart</dc:creator>
  <cp:lastModifiedBy>Fiona McTaggart</cp:lastModifiedBy>
  <cp:revision>2</cp:revision>
  <dcterms:created xsi:type="dcterms:W3CDTF">2013-04-17T07:27:50Z</dcterms:created>
  <dcterms:modified xsi:type="dcterms:W3CDTF">2013-04-17T07:29:27Z</dcterms:modified>
</cp:coreProperties>
</file>